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79" r:id="rId11"/>
  </p:sldIdLst>
  <p:sldSz cx="9144000" cy="5143500" type="screen16x9"/>
  <p:notesSz cx="6858000" cy="9144000"/>
  <p:embeddedFontLst>
    <p:embeddedFont>
      <p:font typeface="Zilla Slab Light" charset="0"/>
      <p:bold r:id="rId13"/>
      <p:boldItalic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DFEDED-886B-4B92-B4E6-7DE15CACF3A8}">
  <a:tblStyle styleId="{97DFEDED-886B-4B92-B4E6-7DE15CACF3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2" y="-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10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51248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83159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10329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9184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33872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8690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7236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00690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792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64607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35794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D8634-D3E9-45D4-B7BF-07AAD751DAB5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34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6907" y="264375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P</a:t>
            </a:r>
            <a:r>
              <a:rPr lang="en-IN" sz="1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ublic </a:t>
            </a:r>
            <a:r>
              <a:rPr lang="en-IN" sz="1800" dirty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bus transport provider for Bengaluru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707654"/>
            <a:ext cx="6048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Zilla Slab Light" charset="0"/>
                <a:ea typeface="Zilla Slab Light" charset="0"/>
              </a:rPr>
              <a:t>Welcome to BMTC</a:t>
            </a:r>
            <a:endParaRPr lang="en-IN" sz="4800" dirty="0">
              <a:solidFill>
                <a:schemeClr val="tx1"/>
              </a:solidFill>
              <a:latin typeface="Zilla Slab Light" charset="0"/>
              <a:ea typeface="Zilla Slab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 idx="4294967295"/>
          </p:nvPr>
        </p:nvSpPr>
        <p:spPr>
          <a:xfrm>
            <a:off x="4788024" y="2139702"/>
            <a:ext cx="4348039" cy="1079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bg1"/>
                </a:solidFill>
              </a:rPr>
              <a:t>Thanks!</a:t>
            </a:r>
            <a:endParaRPr sz="8000" dirty="0">
              <a:solidFill>
                <a:schemeClr val="bg1"/>
              </a:solidFill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4294967295"/>
          </p:nvPr>
        </p:nvSpPr>
        <p:spPr>
          <a:xfrm>
            <a:off x="6444208" y="3579862"/>
            <a:ext cx="2121718" cy="648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Any questions?</a:t>
            </a:r>
            <a:endParaRPr sz="2400"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1"/>
            <a:ext cx="2065566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 Up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275606"/>
            <a:ext cx="3960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First step is to register or Sign up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Register with valid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Email id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Mobile no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Password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click on SIGN UP button it will navigate you to Dashboard of the App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Dashboard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2" descr="D:\ionicTemplateFiles\ionic3_bmtc_workspace\bmtc_screenshots\dashboard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8823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275606"/>
            <a:ext cx="46805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Dashboard page there are 3 modules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</a:t>
            </a:r>
          </a:p>
          <a:p>
            <a:pPr lvl="2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buy various pass types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Ticket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Bus tickets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your BMTC card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- Here you can create your BMTC id card</a:t>
            </a:r>
          </a:p>
          <a:p>
            <a:endParaRPr lang="en-US" sz="18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0715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6" name="Picture 2" descr="D:\ionicTemplateFiles\ionic3_bmtc_workspace\bmtc_screenshots\side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5023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5576" y="1203598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Side menu contains your profile and logout options, and included same options given in Dashboard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407154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Create BMTC ID card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059582"/>
            <a:ext cx="55446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Create BMTC ID card page, you can create your id card.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buy any kind of pass BMTC id card is mandatory.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To create BMTC id card, you need to provide some details like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Name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Gender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Date of Birth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Address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Photo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Signature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   Once you click on Create ID card button, your id will be created successfully and navigate to your Profile page.</a:t>
            </a:r>
          </a:p>
        </p:txBody>
      </p:sp>
      <p:pic>
        <p:nvPicPr>
          <p:cNvPr id="3" name="Picture 2" descr="D:\ionicTemplateFiles\ionic3_bmtc_workspace\bmtc_screenshots\createId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96493"/>
            <a:ext cx="2032080" cy="455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0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ionicTemplateFiles\ionic3_bmtc_workspace\bmtc_screenshots\login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9502"/>
            <a:ext cx="205566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0715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Login </a:t>
            </a:r>
            <a:endParaRPr lang="en-IN" sz="32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27560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This is Login page, where you can login to the App by providing valid credentials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07154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1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3" descr="D:\ionicTemplateFiles\ionic3_bmtc_workspace\bmtc_screenshots\buypass\buypas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7154"/>
            <a:ext cx="205023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1203598"/>
            <a:ext cx="511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When you click on BUY BUS PASS button from dashboard it will navigate you to this page.</a:t>
            </a:r>
          </a:p>
          <a:p>
            <a:endParaRPr lang="en-US" sz="1600" dirty="0" smtClean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Here you can select different types of passes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479162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2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5" name="Picture 2" descr="D:\ionicTemplateFiles\ionic3_bmtc_workspace\bmtc_screenshots\buypass\buypas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67494"/>
            <a:ext cx="2257425" cy="46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378" y="1283151"/>
            <a:ext cx="45396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Once you click on Select Pass Type drop down list it will pop up the pass types such as,</a:t>
            </a:r>
          </a:p>
          <a:p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Daily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Monthly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Student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Other Pass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Select any of the pass type and click on OK button, it will load all passes from the selected pass type.</a:t>
            </a:r>
          </a:p>
        </p:txBody>
      </p:sp>
    </p:spTree>
    <p:extLst>
      <p:ext uri="{BB962C8B-B14F-4D97-AF65-F5344CB8AC3E}">
        <p14:creationId xmlns:p14="http://schemas.microsoft.com/office/powerpoint/2010/main" val="25998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RI DHAMA\Desktop\material-design-3840x2160-geometric-stock-dark-black-hd-10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542459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Buy Bus Passes  - </a:t>
            </a:r>
            <a:r>
              <a:rPr lang="en-US" sz="24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slide 3</a:t>
            </a:r>
            <a:endParaRPr lang="en-IN" sz="3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  <p:pic>
        <p:nvPicPr>
          <p:cNvPr id="8" name="Picture 2" descr="D:\ionicTemplateFiles\ionic3_bmtc_workspace\bmtc_screenshots\buypass\buypas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11510"/>
            <a:ext cx="2088232" cy="429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9552" y="141091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Light" charset="0"/>
                <a:ea typeface="Zilla Slab Light" charset="0"/>
              </a:rPr>
              <a:t>In list view all the various passes are loaded, with description of pass and price.</a:t>
            </a:r>
            <a:endParaRPr lang="en-IN" sz="1600" dirty="0">
              <a:solidFill>
                <a:schemeClr val="bg1"/>
              </a:solidFill>
              <a:latin typeface="Zilla Slab Light" charset="0"/>
              <a:ea typeface="Zilla Sla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</TotalTime>
  <Words>289</Words>
  <Application>Microsoft Office PowerPoint</Application>
  <PresentationFormat>On-screen Show (16:9)</PresentationFormat>
  <Paragraphs>61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Zilla Slab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SRI DHAMA</cp:lastModifiedBy>
  <cp:revision>3</cp:revision>
  <dcterms:modified xsi:type="dcterms:W3CDTF">2018-07-13T12:45:01Z</dcterms:modified>
</cp:coreProperties>
</file>